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notesMasterIdLst>
    <p:notesMasterId r:id="rId17"/>
  </p:notesMasterIdLst>
  <p:sldIdLst>
    <p:sldId id="256" r:id="rId16"/>
  </p:sldIdLst>
  <p:sldSz cx="9144000" cy="6858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72" d="100"/>
          <a:sy n="72" d="100"/>
        </p:scale>
        <p:origin x="9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9A7D8-AC7B-42D8-AB8D-4D6E8971B10A}" type="datetimeFigureOut">
              <a:rPr lang="es-MX" smtClean="0"/>
              <a:t>23/09/2021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9925"/>
            <a:ext cx="5619750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DEA9D-DE4C-4A09-8945-C494B255FC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1480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13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Título"/>
          <p:cNvSpPr txBox="1">
            <a:spLocks/>
          </p:cNvSpPr>
          <p:nvPr/>
        </p:nvSpPr>
        <p:spPr>
          <a:xfrm>
            <a:off x="1657350" y="43480"/>
            <a:ext cx="6724650" cy="416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>
                <a:solidFill>
                  <a:schemeClr val="bg1"/>
                </a:solidFill>
                <a:cs typeface="Calibri" panose="020F0502020204030204" pitchFamily="34" charset="0"/>
              </a:rPr>
              <a:t>Cuadro Nombramientos Efectos Octubre </a:t>
            </a:r>
            <a:r>
              <a:rPr lang="es-MX" sz="2400" dirty="0">
                <a:solidFill>
                  <a:schemeClr val="bg1"/>
                </a:solidFill>
                <a:cs typeface="Calibri" panose="020F0502020204030204" pitchFamily="34" charset="0"/>
              </a:rPr>
              <a:t>2021</a:t>
            </a:r>
            <a:endParaRPr lang="es-MX" sz="20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8" name="3 CuadroTexto">
            <a:extLst>
              <a:ext uri="{FF2B5EF4-FFF2-40B4-BE49-F238E27FC236}">
                <a16:creationId xmlns:a16="http://schemas.microsoft.com/office/drawing/2014/main" id="{EFB232E6-563C-4BC3-846A-2B92D8A25734}"/>
              </a:ext>
            </a:extLst>
          </p:cNvPr>
          <p:cNvSpPr txBox="1"/>
          <p:nvPr/>
        </p:nvSpPr>
        <p:spPr>
          <a:xfrm>
            <a:off x="56461" y="988573"/>
            <a:ext cx="8950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chemeClr val="accent4">
                    <a:lumMod val="50000"/>
                  </a:schemeClr>
                </a:solidFill>
              </a:rPr>
              <a:t>Este cuadro muestra los pensionados a partir del 01 de octubre con un ingreso mayor a 50,000 pesos mensuales. </a:t>
            </a:r>
          </a:p>
        </p:txBody>
      </p:sp>
      <p:sp>
        <p:nvSpPr>
          <p:cNvPr id="9" name="Marcador de número de diapositiva 2"/>
          <p:cNvSpPr>
            <a:spLocks noGrp="1"/>
          </p:cNvSpPr>
          <p:nvPr>
            <p:ph type="sldNum" sz="quarter" idx="4294967295"/>
          </p:nvPr>
        </p:nvSpPr>
        <p:spPr>
          <a:xfrm>
            <a:off x="8577329" y="6472233"/>
            <a:ext cx="566671" cy="385069"/>
          </a:xfrm>
          <a:prstGeom prst="rect">
            <a:avLst/>
          </a:prstGeo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4.1</a:t>
            </a:r>
          </a:p>
        </p:txBody>
      </p:sp>
      <p:sp>
        <p:nvSpPr>
          <p:cNvPr id="7" name="Marcador de pie de página 2">
            <a:extLst>
              <a:ext uri="{FF2B5EF4-FFF2-40B4-BE49-F238E27FC236}">
                <a16:creationId xmlns:a16="http://schemas.microsoft.com/office/drawing/2014/main" id="{937E01DF-9978-4238-801C-E75B7ABA25AB}"/>
              </a:ext>
            </a:extLst>
          </p:cNvPr>
          <p:cNvSpPr txBox="1">
            <a:spLocks/>
          </p:cNvSpPr>
          <p:nvPr/>
        </p:nvSpPr>
        <p:spPr>
          <a:xfrm>
            <a:off x="2947737" y="6492177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Sesión Ordinaria 09/2021 del 29 de </a:t>
            </a:r>
            <a:r>
              <a:rPr lang="es-MX" sz="900" dirty="0">
                <a:solidFill>
                  <a:prstClr val="black">
                    <a:tint val="75000"/>
                  </a:prstClr>
                </a:solidFill>
              </a:rPr>
              <a:t>septiembre</a:t>
            </a:r>
            <a:r>
              <a:rPr kumimoji="0" lang="es-MX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 de 2021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C8ED7BF-B05F-41AD-8784-53EB260B0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6" y="1642038"/>
            <a:ext cx="9093584" cy="3195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31</TotalTime>
  <Words>35</Words>
  <Application>Microsoft Office PowerPoint</Application>
  <PresentationFormat>Presentación en pantalla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1</vt:i4>
      </vt:variant>
    </vt:vector>
  </HeadingPairs>
  <TitlesOfParts>
    <vt:vector size="22" baseType="lpstr">
      <vt:lpstr>Arial</vt:lpstr>
      <vt:lpstr>Arial Nova Light</vt:lpstr>
      <vt:lpstr>Calibri</vt:lpstr>
      <vt:lpstr>Candara</vt:lpstr>
      <vt:lpstr>Century Gothic</vt:lpstr>
      <vt:lpstr>Prompt ExtraLight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27</cp:revision>
  <cp:lastPrinted>2021-03-24T19:43:28Z</cp:lastPrinted>
  <dcterms:created xsi:type="dcterms:W3CDTF">2020-08-21T21:22:36Z</dcterms:created>
  <dcterms:modified xsi:type="dcterms:W3CDTF">2021-09-23T23:14:39Z</dcterms:modified>
</cp:coreProperties>
</file>